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900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0B478C-69B9-477B-ABE0-D3C7B8BAF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55A0D46-66E8-4C26-9B25-8E9F6C477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85B44B-7406-4E90-9E40-6D2022EB5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5A63-CC06-414E-8C69-E9F1DD76B08F}" type="datetimeFigureOut">
              <a:rPr lang="vi-VN" smtClean="0"/>
              <a:t>23/12/2021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DB097C-5FE9-4889-BCBB-27A412694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79F683-09A8-479C-8744-2E57F4AA3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2C91-5089-4AD8-9EB7-CAE096B8D4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519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F9F8C-D970-4703-8862-738CD96B5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EA14F5-CA1F-4F44-AACB-5BA6792C6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7C9EA1-AF51-4810-AE63-C94B91AC7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5A63-CC06-414E-8C69-E9F1DD76B08F}" type="datetimeFigureOut">
              <a:rPr lang="vi-VN" smtClean="0"/>
              <a:t>23/12/2021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4AB61D-5554-4EED-8CF8-583A539DD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5724BF-220A-44D0-A53C-B9719B0F4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2C91-5089-4AD8-9EB7-CAE096B8D4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984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A1C36C5-3694-4777-BCB9-DB004FA85D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E7FBD61-FEBE-41DC-8B5F-5349F6137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ACD3C3-EF4B-4EF5-ACEB-495A18B57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5A63-CC06-414E-8C69-E9F1DD76B08F}" type="datetimeFigureOut">
              <a:rPr lang="vi-VN" smtClean="0"/>
              <a:t>23/12/2021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377C47-03F8-483E-B3D8-4247B4631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65840F-260D-480A-A1B1-0C0BED641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2C91-5089-4AD8-9EB7-CAE096B8D4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879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C0F305-DBDC-4C76-AACF-D1D39DF09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1A5CBC-FA83-405D-86A5-2E44C4150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50F0BE-9A1E-4867-BA43-ECEDC0BF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5A63-CC06-414E-8C69-E9F1DD76B08F}" type="datetimeFigureOut">
              <a:rPr lang="vi-VN" smtClean="0"/>
              <a:t>23/12/2021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D3D011-B6F9-4FDF-B2CD-8BE8D0530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43476C-74BF-4B6F-B629-32DB1CA25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2C91-5089-4AD8-9EB7-CAE096B8D4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191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55D3E5-EC1B-4AF6-8E20-B771BC9A3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D3573B-D560-4D9B-A277-68CDAFC85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2064EF-4F3A-4654-A924-A198AF560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5A63-CC06-414E-8C69-E9F1DD76B08F}" type="datetimeFigureOut">
              <a:rPr lang="vi-VN" smtClean="0"/>
              <a:t>23/12/2021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7AE21C-F9D0-437A-AAAD-8AFBC392B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F5D644-E172-41A3-86C4-5A92D93C8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2C91-5089-4AD8-9EB7-CAE096B8D4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058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0721D7-00D3-4606-9A8E-0DCBA7691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016267-92FE-4A34-BE54-0A9D1CB68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D708E8-2EEE-48D1-A4EB-D3C9DDBFB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2B444CD-D897-42BD-B9FC-9809EB99C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5A63-CC06-414E-8C69-E9F1DD76B08F}" type="datetimeFigureOut">
              <a:rPr lang="vi-VN" smtClean="0"/>
              <a:t>23/12/2021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5773E9-4680-42F9-ABD2-315085E19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C2A75B-AD78-425B-85A0-D9CD022DE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2C91-5089-4AD8-9EB7-CAE096B8D4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3957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EDF98A-DDA7-45F2-83E9-13357870E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00A574-B79A-49E9-925F-1538615A1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0E98BAC-CDBB-485C-B34C-01BC7DEE8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ED68183-3AFF-47DF-BE9F-D5AAAD231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18DD3B8-EB43-4A59-A00F-E6F3B9AA01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7C62041-7701-4623-83EE-55AFAAA6E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5A63-CC06-414E-8C69-E9F1DD76B08F}" type="datetimeFigureOut">
              <a:rPr lang="vi-VN" smtClean="0"/>
              <a:t>23/12/2021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37ADA94-1D7C-48B2-8783-BEF8D1F55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22BED9D-D77C-41C8-A372-BEA82674B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2C91-5089-4AD8-9EB7-CAE096B8D4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519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AADB3E-E16A-44E0-AA20-8C4BFF560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26E2CD2-E800-4289-91BC-1ABCF5567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5A63-CC06-414E-8C69-E9F1DD76B08F}" type="datetimeFigureOut">
              <a:rPr lang="vi-VN" smtClean="0"/>
              <a:t>23/12/2021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25D9221-CEB1-436B-B992-1B967FEBF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3A04384-991B-403F-8337-878D2023F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2C91-5089-4AD8-9EB7-CAE096B8D4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5416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9628D57-FC32-4393-BEBD-9C3ABFA2C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5A63-CC06-414E-8C69-E9F1DD76B08F}" type="datetimeFigureOut">
              <a:rPr lang="vi-VN" smtClean="0"/>
              <a:t>23/12/2021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B5C4D88-78FE-4013-8409-586207255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0A536C5-F6E8-4328-8AAB-85D667A4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2C91-5089-4AD8-9EB7-CAE096B8D4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600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105B4B-58AF-4DCC-A67F-0853A8CD7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12A6C-0C2A-4423-B2CD-BEB14DF53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69268F9-D4BE-4B92-BEAA-04BBB069F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48B872-9C36-41D8-B911-0FCD7C59E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5A63-CC06-414E-8C69-E9F1DD76B08F}" type="datetimeFigureOut">
              <a:rPr lang="vi-VN" smtClean="0"/>
              <a:t>23/12/2021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9CA564-6271-457D-9ECC-A5963BF5C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B86422-412B-4AD6-84BE-C6FD005B6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2C91-5089-4AD8-9EB7-CAE096B8D4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157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5F0A8B-2625-41DD-9406-2692E1D1D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F4E6C2E-B20F-4FD5-8856-7F3D1B50F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50FEB7A-2C2D-4084-8BC7-65093C717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6C9D941-2314-49C6-ABFA-03015A8E1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5A63-CC06-414E-8C69-E9F1DD76B08F}" type="datetimeFigureOut">
              <a:rPr lang="vi-VN" smtClean="0"/>
              <a:t>23/12/2021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4E5FA5-C4E5-4973-A0EC-10510F693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07C9C45-FF48-43FD-8D61-548717009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2C91-5089-4AD8-9EB7-CAE096B8D4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7865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2454B0E-AF00-4073-A341-8C9E8E0F7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3F3254F-9EFC-447A-A752-C02D49495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4BDF80-E2C8-49B3-A3C5-16E90A3E8A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05A63-CC06-414E-8C69-E9F1DD76B08F}" type="datetimeFigureOut">
              <a:rPr lang="vi-VN" smtClean="0"/>
              <a:t>23/12/2021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D74BE4-7B06-4E6C-ACC0-3A2CE90B1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DFD057-69E2-4F33-BE43-AFC1A8954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B2C91-5089-4AD8-9EB7-CAE096B8D4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603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3DB1E78-4D8C-487A-B564-B0A52EFD36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016" y="4746465"/>
            <a:ext cx="12191999" cy="2111535"/>
          </a:xfrm>
          <a:prstGeom prst="rect">
            <a:avLst/>
          </a:prstGeom>
        </p:spPr>
      </p:pic>
      <p:pic>
        <p:nvPicPr>
          <p:cNvPr id="5" name="Picture 2" descr="Party Love Sticker by Muchable for iOS &amp; Android | GIPHY">
            <a:extLst>
              <a:ext uri="{FF2B5EF4-FFF2-40B4-BE49-F238E27FC236}">
                <a16:creationId xmlns:a16="http://schemas.microsoft.com/office/drawing/2014/main" xmlns="" id="{8398527D-53C8-4EE0-8B7D-AA3C2C44E3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5669" y="195991"/>
            <a:ext cx="3991171" cy="391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xmlns="" id="{E2B9F875-3D6D-4154-BC62-F24D20D0DF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621" y="3618159"/>
            <a:ext cx="3121267" cy="1843824"/>
          </a:xfrm>
          <a:prstGeom prst="rect">
            <a:avLst/>
          </a:prstGeom>
        </p:spPr>
      </p:pic>
      <p:pic>
        <p:nvPicPr>
          <p:cNvPr id="7" name="图片 21">
            <a:extLst>
              <a:ext uri="{FF2B5EF4-FFF2-40B4-BE49-F238E27FC236}">
                <a16:creationId xmlns:a16="http://schemas.microsoft.com/office/drawing/2014/main" xmlns="" id="{73C7C8CC-95F5-4BC8-91AD-6F6795E160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6017" y="4011429"/>
            <a:ext cx="3493413" cy="28465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31FE6AE-7D5C-462A-9958-AA51683B1FCE}"/>
              </a:ext>
            </a:extLst>
          </p:cNvPr>
          <p:cNvSpPr txBox="1"/>
          <p:nvPr/>
        </p:nvSpPr>
        <p:spPr>
          <a:xfrm>
            <a:off x="3919063" y="304764"/>
            <a:ext cx="4797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7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vi-VN" sz="7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435B06-F2D2-4522-AEA4-F56870E5F06A}"/>
              </a:ext>
            </a:extLst>
          </p:cNvPr>
          <p:cNvSpPr txBox="1"/>
          <p:nvPr/>
        </p:nvSpPr>
        <p:spPr>
          <a:xfrm>
            <a:off x="4028662" y="1859959"/>
            <a:ext cx="5247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 – TUẦN 15</a:t>
            </a:r>
            <a:endParaRPr lang="vi-VN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E698A57-DEEF-4C54-9BB1-87C07BDBF882}"/>
              </a:ext>
            </a:extLst>
          </p:cNvPr>
          <p:cNvSpPr txBox="1"/>
          <p:nvPr/>
        </p:nvSpPr>
        <p:spPr>
          <a:xfrm>
            <a:off x="2438399" y="2694829"/>
            <a:ext cx="6573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vi-VN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373FEA9-0F41-4FB2-88EF-927B5B79A52E}"/>
              </a:ext>
            </a:extLst>
          </p:cNvPr>
          <p:cNvSpPr txBox="1"/>
          <p:nvPr/>
        </p:nvSpPr>
        <p:spPr>
          <a:xfrm>
            <a:off x="3225440" y="4055782"/>
            <a:ext cx="5651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163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80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7">
            <a:extLst>
              <a:ext uri="{FF2B5EF4-FFF2-40B4-BE49-F238E27FC236}">
                <a16:creationId xmlns:a16="http://schemas.microsoft.com/office/drawing/2014/main" xmlns="" id="{0CDF2DBC-CEA5-4D9D-9E73-4646B7DC4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42000"/>
          </a:blip>
          <a:srcRect/>
          <a:stretch>
            <a:fillRect/>
          </a:stretch>
        </p:blipFill>
        <p:spPr bwMode="auto">
          <a:xfrm>
            <a:off x="0" y="174171"/>
            <a:ext cx="11524137" cy="650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AD2A028-7430-43AF-ACDA-268733B9DCE4}"/>
              </a:ext>
            </a:extLst>
          </p:cNvPr>
          <p:cNvSpPr txBox="1"/>
          <p:nvPr/>
        </p:nvSpPr>
        <p:spPr>
          <a:xfrm>
            <a:off x="3817258" y="2148115"/>
            <a:ext cx="4789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vi-VN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14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7A425AA-896D-4928-AD60-5E4694551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60" y="499994"/>
            <a:ext cx="4539424" cy="22467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1401419-E633-4F0B-91BD-D15B5FB18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817" y="499994"/>
            <a:ext cx="4837044" cy="21371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0891AF2-F619-46C6-B75A-E97292FD98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36" y="2779644"/>
            <a:ext cx="4558748" cy="19381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FBD4B32-97B1-42EA-A46E-1D5800DB73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816" y="2779644"/>
            <a:ext cx="4837045" cy="19381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BEE05D6-5B3B-445A-826B-9BA4881DB02E}"/>
              </a:ext>
            </a:extLst>
          </p:cNvPr>
          <p:cNvSpPr txBox="1"/>
          <p:nvPr/>
        </p:nvSpPr>
        <p:spPr>
          <a:xfrm>
            <a:off x="159658" y="4666974"/>
            <a:ext cx="1161142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!”. Sau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3A7514-E734-410A-9A18-D44AA38D493D}"/>
              </a:ext>
            </a:extLst>
          </p:cNvPr>
          <p:cNvSpPr txBox="1"/>
          <p:nvPr/>
        </p:nvSpPr>
        <p:spPr>
          <a:xfrm>
            <a:off x="4180115" y="0"/>
            <a:ext cx="40785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05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1E7A124-F3EF-4CE9-B6D7-5A564E8AD248}"/>
              </a:ext>
            </a:extLst>
          </p:cNvPr>
          <p:cNvSpPr txBox="1"/>
          <p:nvPr/>
        </p:nvSpPr>
        <p:spPr>
          <a:xfrm>
            <a:off x="3839028" y="-75467"/>
            <a:ext cx="48370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A11091-265B-4EF8-BDB0-BC5FA60B2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1" y="530442"/>
            <a:ext cx="4817718" cy="22011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1B1DCC-DE28-4BDF-B566-A346A9BB8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1" y="2899937"/>
            <a:ext cx="4837042" cy="2332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923B34E-E83B-4ACE-8323-D76AD3DF7C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21" y="530442"/>
            <a:ext cx="5062331" cy="2201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28D73EA-9639-4DCA-A44B-0319740C33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21" y="2899936"/>
            <a:ext cx="5062331" cy="23327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97E0DAA-A1F0-487A-A1AE-17ADE6726511}"/>
              </a:ext>
            </a:extLst>
          </p:cNvPr>
          <p:cNvSpPr txBox="1"/>
          <p:nvPr/>
        </p:nvSpPr>
        <p:spPr>
          <a:xfrm>
            <a:off x="1059543" y="5401060"/>
            <a:ext cx="8360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C6227B4-0573-47C8-A98A-A7703F5B1439}"/>
              </a:ext>
            </a:extLst>
          </p:cNvPr>
          <p:cNvSpPr txBox="1"/>
          <p:nvPr/>
        </p:nvSpPr>
        <p:spPr>
          <a:xfrm>
            <a:off x="1175657" y="5985835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!..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87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D58A127-2D40-4D4F-81BD-B393563189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" t="11782" r="-103" b="20051"/>
          <a:stretch/>
        </p:blipFill>
        <p:spPr>
          <a:xfrm>
            <a:off x="82658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8F40D12-2E4C-4021-AD7C-AFAFF396D8A6}"/>
              </a:ext>
            </a:extLst>
          </p:cNvPr>
          <p:cNvSpPr txBox="1"/>
          <p:nvPr/>
        </p:nvSpPr>
        <p:spPr>
          <a:xfrm>
            <a:off x="2873828" y="1524000"/>
            <a:ext cx="72716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vi-VN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72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1BBA7BE-5F37-40F6-8AC9-912D431185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8"/>
          <a:stretch/>
        </p:blipFill>
        <p:spPr>
          <a:xfrm>
            <a:off x="0" y="0"/>
            <a:ext cx="11931111" cy="61769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BC85396-21D8-4B83-9565-8358A6338B4F}"/>
              </a:ext>
            </a:extLst>
          </p:cNvPr>
          <p:cNvSpPr txBox="1"/>
          <p:nvPr/>
        </p:nvSpPr>
        <p:spPr>
          <a:xfrm>
            <a:off x="3949148" y="2173357"/>
            <a:ext cx="4929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9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vi-VN" sz="9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78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03EC13A-4DF9-4285-8809-08D95A8E79B8}"/>
              </a:ext>
            </a:extLst>
          </p:cNvPr>
          <p:cNvSpPr txBox="1"/>
          <p:nvPr/>
        </p:nvSpPr>
        <p:spPr>
          <a:xfrm>
            <a:off x="258417" y="4611231"/>
            <a:ext cx="116751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!”. Sau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CC250D1-CB60-413E-AC32-B86ECE8D2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60" y="499994"/>
            <a:ext cx="4539424" cy="22467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8B0C35-9808-4FF5-B66E-1B1BBC597CB5}"/>
              </a:ext>
            </a:extLst>
          </p:cNvPr>
          <p:cNvSpPr txBox="1"/>
          <p:nvPr/>
        </p:nvSpPr>
        <p:spPr>
          <a:xfrm>
            <a:off x="3922643" y="-23226"/>
            <a:ext cx="37106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40E3095-D6F4-437C-AAF2-792A90DE3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817" y="499994"/>
            <a:ext cx="4837044" cy="21371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F685AF9-EF1C-40FE-B6EF-3F925AFF7F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36" y="2779644"/>
            <a:ext cx="4558748" cy="19381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F8506DF-19C5-4BD6-8BEA-E198BF9206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817" y="2779644"/>
            <a:ext cx="4837045" cy="193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2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6A98334-0910-4620-9515-411B4532003D}"/>
              </a:ext>
            </a:extLst>
          </p:cNvPr>
          <p:cNvSpPr txBox="1"/>
          <p:nvPr/>
        </p:nvSpPr>
        <p:spPr>
          <a:xfrm>
            <a:off x="1497494" y="5182464"/>
            <a:ext cx="6122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FDA0A1-FEFC-4DE2-9971-38AE75F9627C}"/>
              </a:ext>
            </a:extLst>
          </p:cNvPr>
          <p:cNvSpPr txBox="1"/>
          <p:nvPr/>
        </p:nvSpPr>
        <p:spPr>
          <a:xfrm>
            <a:off x="980660" y="5897217"/>
            <a:ext cx="6520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177AA69-C291-4C6A-82C2-A47A0225B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74" y="262501"/>
            <a:ext cx="8242852" cy="491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4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BEE2AC8-4679-4809-88A0-7608B072A6A8}"/>
              </a:ext>
            </a:extLst>
          </p:cNvPr>
          <p:cNvSpPr txBox="1"/>
          <p:nvPr/>
        </p:nvSpPr>
        <p:spPr>
          <a:xfrm>
            <a:off x="2226366" y="5035825"/>
            <a:ext cx="5261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517117-D5B2-4614-B529-BF6425569A3B}"/>
              </a:ext>
            </a:extLst>
          </p:cNvPr>
          <p:cNvSpPr txBox="1"/>
          <p:nvPr/>
        </p:nvSpPr>
        <p:spPr>
          <a:xfrm>
            <a:off x="1855304" y="5779625"/>
            <a:ext cx="6003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680E9D4-9E79-47D3-BB06-755A0B932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16" y="172279"/>
            <a:ext cx="7659757" cy="47045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4045915-896E-43F0-BC75-1244DEA39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90" y="218663"/>
            <a:ext cx="3108188" cy="224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8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F3007B-80FD-4B7D-A0C1-3179709B01ED}"/>
              </a:ext>
            </a:extLst>
          </p:cNvPr>
          <p:cNvSpPr txBox="1"/>
          <p:nvPr/>
        </p:nvSpPr>
        <p:spPr>
          <a:xfrm>
            <a:off x="1219200" y="4916557"/>
            <a:ext cx="7248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C24024F-8EBC-455F-8BEF-7D0EEFE0C20E}"/>
              </a:ext>
            </a:extLst>
          </p:cNvPr>
          <p:cNvSpPr txBox="1"/>
          <p:nvPr/>
        </p:nvSpPr>
        <p:spPr>
          <a:xfrm>
            <a:off x="742120" y="5724939"/>
            <a:ext cx="7832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E468AFA-334F-4333-8560-165894D3A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330" y="185530"/>
            <a:ext cx="8348870" cy="45074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11AC19C-104D-4D7F-9875-1308CB1DC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3" y="0"/>
            <a:ext cx="2578101" cy="1941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57A6530-C27F-4F0D-9B12-790A3A37F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2" y="1941443"/>
            <a:ext cx="2578102" cy="194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5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13C672-F118-480E-93E9-85345BE323DD}"/>
              </a:ext>
            </a:extLst>
          </p:cNvPr>
          <p:cNvSpPr txBox="1"/>
          <p:nvPr/>
        </p:nvSpPr>
        <p:spPr>
          <a:xfrm>
            <a:off x="1060174" y="5374420"/>
            <a:ext cx="6679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4550246-9E74-421B-A330-1DEC3DB51287}"/>
              </a:ext>
            </a:extLst>
          </p:cNvPr>
          <p:cNvSpPr txBox="1"/>
          <p:nvPr/>
        </p:nvSpPr>
        <p:spPr>
          <a:xfrm>
            <a:off x="424070" y="5959195"/>
            <a:ext cx="947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407EC69-13AA-459A-983E-765E719FE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05" y="92765"/>
            <a:ext cx="6969536" cy="4696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E861BB-EAD9-44F8-B0A9-B068A382E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78101" cy="1941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28B86D0-EB49-4ED2-ACAE-3D42ED092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1" y="92765"/>
            <a:ext cx="2379319" cy="18486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58C4985-FF5E-43B8-AED0-300D024257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4838"/>
            <a:ext cx="2716694" cy="193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5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BA7B8B3-2568-4896-84A3-CC6F5E77E0AB}"/>
              </a:ext>
            </a:extLst>
          </p:cNvPr>
          <p:cNvSpPr txBox="1"/>
          <p:nvPr/>
        </p:nvSpPr>
        <p:spPr>
          <a:xfrm>
            <a:off x="4180113" y="2855685"/>
            <a:ext cx="439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vi-VN" dirty="0"/>
          </a:p>
        </p:txBody>
      </p:sp>
      <p:pic>
        <p:nvPicPr>
          <p:cNvPr id="4" name="Picture 2" descr="Picture7">
            <a:extLst>
              <a:ext uri="{FF2B5EF4-FFF2-40B4-BE49-F238E27FC236}">
                <a16:creationId xmlns:a16="http://schemas.microsoft.com/office/drawing/2014/main" xmlns="" id="{DC803E59-0925-434C-A663-B9D021029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42000"/>
          </a:blip>
          <a:srcRect/>
          <a:stretch>
            <a:fillRect/>
          </a:stretch>
        </p:blipFill>
        <p:spPr bwMode="auto">
          <a:xfrm>
            <a:off x="0" y="0"/>
            <a:ext cx="12192000" cy="650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F81B102-A2F1-43C4-8623-C8343347CB58}"/>
              </a:ext>
            </a:extLst>
          </p:cNvPr>
          <p:cNvSpPr txBox="1"/>
          <p:nvPr/>
        </p:nvSpPr>
        <p:spPr>
          <a:xfrm>
            <a:off x="3456215" y="1886189"/>
            <a:ext cx="52795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vi-VN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94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18AE468-0EEC-4396-A404-EC250D092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1" y="698776"/>
            <a:ext cx="4817718" cy="28941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6AEA4EA-F188-40E7-851E-FFF076573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7" y="3680791"/>
            <a:ext cx="4837042" cy="28941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364DB15-8E2B-472A-BF78-2C372FD21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21" y="698776"/>
            <a:ext cx="5062331" cy="29273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5A29F2-2681-4DD9-A8D5-86122D8429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20" y="3816626"/>
            <a:ext cx="5062331" cy="29273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AD556A-62C5-43F8-B456-D30BF7FB580D}"/>
              </a:ext>
            </a:extLst>
          </p:cNvPr>
          <p:cNvSpPr txBox="1"/>
          <p:nvPr/>
        </p:nvSpPr>
        <p:spPr>
          <a:xfrm>
            <a:off x="3458817" y="114001"/>
            <a:ext cx="42141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77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371</Words>
  <Application>Microsoft Office PowerPoint</Application>
  <PresentationFormat>Custom</PresentationFormat>
  <Paragraphs>25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21AK22</cp:lastModifiedBy>
  <cp:revision>7</cp:revision>
  <dcterms:created xsi:type="dcterms:W3CDTF">2021-12-18T03:49:52Z</dcterms:created>
  <dcterms:modified xsi:type="dcterms:W3CDTF">2021-12-23T07:08:46Z</dcterms:modified>
</cp:coreProperties>
</file>